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065BF-DE9F-1705-387F-95FB4CC8C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A11EAD-0ADD-F8DD-995F-99B1D3F2D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731F7A-66D9-FC90-BFB1-853083828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FA0E7B-066E-C90A-0256-4527BA0C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76EB3B-20E6-9452-F3F5-4DE2CDC9C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85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AE65C-5C32-5ED3-2FDF-0F8A78156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F7870B-5085-96D1-6ABC-F56F21BDD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78F83-B01B-B96E-37EF-756063051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D8977B-14D7-AE95-1800-7109D5288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17B117-74B6-C4E5-37C8-73DE3599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46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B8C71-DD6F-2D09-30D9-59A8F4883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661318-9E08-116B-04A3-A4868E895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0ADCCC-F7A4-5F72-AD6E-487607E8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219674-A0BD-C2EA-9224-1A0EDF83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CEB6F0-3F5A-5C46-B2A4-AECD24306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26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2CF40-0EDE-B91D-2DAC-EB37DFD6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E6C1F2-FE7C-A3DA-C6EE-660213B3C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351F87-12E4-7E7A-FD45-4C4206BD9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B8C52A-B023-2C96-511A-DEA1BC050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B72F0B-8AF8-0A0E-3B47-100B92C3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B708BB-77B4-9193-6917-12B28F9C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889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E5BD0-AE0A-663B-1994-604E995C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6222E5-A881-4072-BFD0-0960C4DA4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67C436-3532-F24D-B460-82CD2BE75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FB24962-2EEE-EA1E-0DE7-92A552307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0EDA73-587B-53AC-48E1-26E4AE8B6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7167EB4-6AA2-FFFD-8994-23439423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5777C54-1F27-F46F-19EF-FDF9372B2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DC7524A-6079-32EA-C3B9-8F2EC3236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684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D7791F-5C00-890F-2923-942B0E946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96BFFB-04EB-F86A-D378-3C3B8A434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903DDC4-582F-5C41-E76C-A3CAE743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BD11CE5-1CC3-FAF6-17C6-8974AABB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9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30A6A1-6B88-E65A-680E-DD41369C5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700AB93-2F65-24A4-E79F-0A80FBA62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979FC59-6189-1853-1E79-A332F08F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28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EBA87B-1C3D-B7E1-D9B2-7644DE1A2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045E7C-1BA9-EEE4-C399-943881D63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EFFC5F-E945-11D4-81C3-1D13B5BDC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7789FF-02B1-914F-8CE6-A88EA4D9B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32C864-55CE-50F1-B812-8484BCB87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667907-4CD5-6D10-9B50-5058994C6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21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22796-15F2-7454-C5F0-39AC8AD82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C55A1D2-EAD8-E5E0-1277-D1D707A8A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BCFA35D-7B0E-9988-5E9B-807F935C9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0263E24-A48B-0C28-F7E3-7D4B89861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B7E2B0-BEFD-4D2D-4A87-2DBB67EA1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04FE13-34AA-99EA-79B8-2CBE43532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25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F8ADE-77D6-B1D6-BFA0-57FBF57F1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9DA1313-B9E5-2756-EC61-D691588DA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77090D-53BC-7D4E-FF24-A0390DDD7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0E9511-7778-1C2A-7DF6-D8FC0F0DE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B2351C-AD31-F941-BAF4-98589843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336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A9080A-3376-0DF2-6DD4-9769806FA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647068-47BD-27DA-2FFE-862E61BA8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B2FC1E-7091-E357-B607-F79A44B2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E06170-B7FA-6B7F-B1E6-F7943076C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2C0CA6-A815-010E-5E65-116384FB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23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2E49619-FE72-1817-E309-A5BC3F88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670190D-A276-B5E3-2968-3CC12B341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42D0D5-D01A-D6F5-E82F-0B0B3E8749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39C05-2B63-4159-BD61-7DC9F5A2DA48}" type="datetimeFigureOut">
              <a:rPr lang="pt-BR" smtClean="0"/>
              <a:t>18/10/2022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56FC5A-B691-D5DD-742A-5E1B638A06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A38A87-3BEF-FAD6-7B6B-3D6BCF59C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1DB5-66FF-403A-82BF-924DC1569F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42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CC076-FE13-0470-6327-87198D701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09" y="1122363"/>
            <a:ext cx="11065565" cy="2387600"/>
          </a:xfrm>
        </p:spPr>
        <p:txBody>
          <a:bodyPr/>
          <a:lstStyle/>
          <a:p>
            <a:r>
              <a:rPr lang="pt-BR" sz="3200" b="1" dirty="0">
                <a:solidFill>
                  <a:srgbClr val="404040"/>
                </a:solidFill>
                <a:effectLst/>
                <a:latin typeface="Bradley Hand ITC" panose="03070402050302030203" pitchFamily="66" charset="0"/>
                <a:ea typeface="Times New Roman" panose="02020603050405020304" pitchFamily="18" charset="0"/>
              </a:rPr>
              <a:t>AMIGAS MIÚDAS QUE FAZEM MEL SEM FERROAR</a:t>
            </a:r>
            <a:b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64A59C-5863-9EF6-19E1-5BED44D7C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74322"/>
            <a:ext cx="9144000" cy="1655762"/>
          </a:xfrm>
        </p:spPr>
        <p:txBody>
          <a:bodyPr>
            <a:normAutofit fontScale="92500" lnSpcReduction="10000"/>
          </a:bodyPr>
          <a:lstStyle/>
          <a:p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Imagens captadas por </a:t>
            </a:r>
            <a:r>
              <a:rPr lang="pt-BR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Cleiton Geister.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56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09B775-053E-DFCC-AABE-80988D3AB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14" y="0"/>
            <a:ext cx="6868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79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417AC-95F9-70BD-4746-56B3EFC6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2D493053-BAFF-E2E9-A7EE-184ED523C1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0F82CE9F-4961-1ABC-F063-D9B39F32B1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92263"/>
            <a:ext cx="5293722" cy="4384699"/>
          </a:xfrm>
        </p:spPr>
      </p:pic>
    </p:spTree>
    <p:extLst>
      <p:ext uri="{BB962C8B-B14F-4D97-AF65-F5344CB8AC3E}">
        <p14:creationId xmlns:p14="http://schemas.microsoft.com/office/powerpoint/2010/main" val="2262371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69EBA-0CA0-5F9D-177E-79B1CBC2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4361A13-32E5-A162-E3D6-454760E2FF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68" y="1737712"/>
            <a:ext cx="4684636" cy="4439251"/>
          </a:xfrm>
        </p:spPr>
      </p:pic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6A7336AE-9038-BE2F-CD96-51C172AB85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97" y="1737712"/>
            <a:ext cx="4429093" cy="4439251"/>
          </a:xfrm>
        </p:spPr>
      </p:pic>
    </p:spTree>
    <p:extLst>
      <p:ext uri="{BB962C8B-B14F-4D97-AF65-F5344CB8AC3E}">
        <p14:creationId xmlns:p14="http://schemas.microsoft.com/office/powerpoint/2010/main" val="1826551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EE0B2-AFD3-7B8B-1323-D5F87449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CB196F6B-679C-9C21-BD7D-A808FF3E9E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228" y="1759859"/>
            <a:ext cx="4925564" cy="4935338"/>
          </a:xfrm>
        </p:spPr>
      </p:pic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005F978F-EF3A-3CDD-2B79-ED18B5573E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43" y="1737133"/>
            <a:ext cx="4922453" cy="4935339"/>
          </a:xfrm>
        </p:spPr>
      </p:pic>
    </p:spTree>
    <p:extLst>
      <p:ext uri="{BB962C8B-B14F-4D97-AF65-F5344CB8AC3E}">
        <p14:creationId xmlns:p14="http://schemas.microsoft.com/office/powerpoint/2010/main" val="112606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99F14-55D9-CB01-D359-088230821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746484C8-C083-A4A8-776E-3ECDA55609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10" y="1752177"/>
            <a:ext cx="4532189" cy="4544053"/>
          </a:xfrm>
        </p:spPr>
      </p:pic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0BA6E3BC-88F5-6CE6-6D1E-33F9124235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504" y="1752176"/>
            <a:ext cx="4532189" cy="4539499"/>
          </a:xfrm>
        </p:spPr>
      </p:pic>
    </p:spTree>
    <p:extLst>
      <p:ext uri="{BB962C8B-B14F-4D97-AF65-F5344CB8AC3E}">
        <p14:creationId xmlns:p14="http://schemas.microsoft.com/office/powerpoint/2010/main" val="2804614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62CB7-EDF4-4E86-1A5A-02BB4952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38615F-3DA9-87AF-0CF4-B245073F2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248" y="1729408"/>
            <a:ext cx="9117496" cy="51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96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</Words>
  <Application>Microsoft Office PowerPoint</Application>
  <PresentationFormat>Widescreen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Bradley Hand ITC</vt:lpstr>
      <vt:lpstr>Calibri</vt:lpstr>
      <vt:lpstr>Calibri Light</vt:lpstr>
      <vt:lpstr>Tema do Office</vt:lpstr>
      <vt:lpstr>AMIGAS MIÚDAS QUE FAZEM MEL SEM FERROAR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AMIGAS MIÚDAS QUE FAZEM MEL SEM FERROAR </dc:title>
  <dc:creator>Windows 10</dc:creator>
  <cp:lastModifiedBy>Windows 10</cp:lastModifiedBy>
  <cp:revision>2</cp:revision>
  <dcterms:created xsi:type="dcterms:W3CDTF">2022-09-04T21:53:11Z</dcterms:created>
  <dcterms:modified xsi:type="dcterms:W3CDTF">2022-10-18T20:38:25Z</dcterms:modified>
</cp:coreProperties>
</file>